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" y="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3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9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914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37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76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97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88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00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12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41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2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C91DA-AB7F-43A8-BBA5-6A2354B00694}" type="datetimeFigureOut">
              <a:rPr lang="ru-RU" smtClean="0"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2B85-3F43-4DB3-8D69-23C778F5A2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31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2"/>
            <a:ext cx="12191496" cy="685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2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" y="282"/>
            <a:ext cx="12191496" cy="685771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984" y="5020057"/>
            <a:ext cx="1749738" cy="16906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508" y="5597880"/>
            <a:ext cx="1231290" cy="11215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5816" y="3771260"/>
            <a:ext cx="700982" cy="152996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904" y="1698440"/>
            <a:ext cx="1962535" cy="19370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22" y="1152513"/>
            <a:ext cx="1334914" cy="78022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564" y="1070201"/>
            <a:ext cx="1206664" cy="145755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433" y="2511799"/>
            <a:ext cx="1920574" cy="151716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834" y="4035574"/>
            <a:ext cx="3850571" cy="264076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368" y="2084832"/>
            <a:ext cx="1610064" cy="194413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890" y="1344169"/>
            <a:ext cx="2912477" cy="268479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100" y="4017287"/>
            <a:ext cx="2596734" cy="2060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818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</dc:creator>
  <cp:lastModifiedBy>Олена Климович</cp:lastModifiedBy>
  <cp:revision>10</cp:revision>
  <dcterms:created xsi:type="dcterms:W3CDTF">2020-10-23T18:23:23Z</dcterms:created>
  <dcterms:modified xsi:type="dcterms:W3CDTF">2020-10-25T13:47:51Z</dcterms:modified>
</cp:coreProperties>
</file>